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odel3d1.glb>
</file>

<file path=ppt/media/model3d2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E5A26-1559-8FF6-0346-17A573D8AB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EDD4187-7A40-9B7D-6152-26C46B8B00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5FA5F3-1886-2785-B2CF-297BD3878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5CD02-2F88-C9CF-089D-E74669B3D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9EC5C2-D971-9134-0583-7DFFEDCC1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214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30475-5CFD-ACE7-5D33-4D4BFE37B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FED393-6B33-67A9-CF2E-AE337ECCAE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DA6CA2-35C1-8E30-963D-26BEC9CDE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A62B4D-3675-C9A2-5585-99554E9BC1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0A301C-C3B0-0569-352C-69C99B325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820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8DD717-4E2A-976F-7CA7-83A0A2A3B9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B09FE2-DBFB-E607-C9A7-E792E41D74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1DB58-4707-1DFA-EBC0-CFE4205E5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445276-2A23-FE30-1FBA-4FE3EF5B3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5F4FA3-3CE5-C99A-B410-793AF0E08C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2565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FC5EB-13CF-B0A6-E350-08C3667576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6F99B2-A926-F75A-2F1D-D06D282D0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C221B-D003-1324-A112-0E1465A61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6FB68-2F22-0BF6-1A22-425012BB4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936E66-B3D1-59B2-60D0-E041645E1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5304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0232D-B543-87B4-0A0F-8BB61EC81F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2ECFB-7D89-9941-D17D-91EE0DE8F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E0D5A-D00A-8ADB-5448-396B16003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FCEC5-A66A-D09F-CC0D-145957AD8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34E14F-A914-3E9A-6945-5CF95EAA8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83745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A793D-9B0E-33A0-9466-6962DFD67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0090A0-958B-EE5F-2724-EC8A2B031F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7E5665-C4DA-963D-06A3-FE399C5B4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FE00E-DF14-0973-2107-4469DA67D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EF8538D-C97D-B609-AA0C-0EEDADF91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656A88-1EA2-390C-7350-46582292D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9386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C7A19-291B-4C82-5987-461A434AC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2F6D8D-0685-6693-D059-0F096CC7C4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F6570-AF3E-51C5-8621-B439922C43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5E1C493-32CC-8290-88D5-F8F64BB673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09B615-24B7-5A7C-EC6A-FA7043DB54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F75DC64-6D41-ACC1-B6A8-2463B18E4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9AABD25-BD83-5DA9-5B9B-5F1840CC9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5FA5CC-9F54-D16C-F91A-EC5ED0393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544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AE80B-8D6E-D438-E65D-D68B9DB73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10A9D9-0142-299A-02CD-587D4EBA65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9A8179-EF5D-76F9-DDE0-53674FB6E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4D2AA7-1676-98C6-29FB-0C8D7F334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0061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96F688-C123-2FC8-B593-CF0D6289F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F409A5-2839-9A0D-D8B1-11854268F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4A670F-2D10-FC97-FCCB-1CEECA456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5323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EF593-BD5B-0754-1D73-EBDFCDEB4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AAD40-A27F-1323-1365-C262C78832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FA6790-419E-DD76-BE23-3626F6B129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7BB00F-83EE-7F8B-B7D1-92E82E2EE6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E5668D-C88F-08ED-A164-9BFDEC949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AD068F-D1B8-BEF0-B384-EA5CB1AAE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762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55631-395A-3FC5-18A8-EBA084C0A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A0C733-E8D3-9029-AB1E-566590A3D5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20B288-E129-4D95-79F3-186D7627E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B47B82-1077-1CB2-0DC6-A8EC9FCCA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094C60-1A1E-54CF-D8E2-A8799D2E29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61BC37-B602-A7FB-E528-2CF0CE5C4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3331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0E57AC4-563A-EBDA-D7FA-02CB99310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B53DB3-D2D6-D9B2-6494-BE8836133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AEA4CD-A08A-2F10-9D1B-9C609B8CBE2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B070DD-7573-4E39-9868-CA40CEA960F9}" type="datetimeFigureOut">
              <a:rPr lang="en-GB" smtClean="0"/>
              <a:t>15/02/2024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DE3A8-108A-3AAF-1B08-5F8CD8CE94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711FA-2722-804F-CD05-8845DE9C52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73FDF9C-4110-4249-A65D-D2D5BFE2B50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1180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17/06/relationships/model3d" Target="../media/model3d2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17/06/relationships/model3d" Target="../media/model3d1.glb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2.glb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>
                <a:extLst>
                  <a:ext uri="{FF2B5EF4-FFF2-40B4-BE49-F238E27FC236}">
                    <a16:creationId xmlns:a16="http://schemas.microsoft.com/office/drawing/2014/main" id="{174ED259-9006-AB85-6BF0-D811FF38C25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77550088"/>
                  </p:ext>
                </p:extLst>
              </p:nvPr>
            </p:nvGraphicFramePr>
            <p:xfrm>
              <a:off x="-1754416" y="-393570"/>
              <a:ext cx="7607057" cy="764514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607057" cy="7645140"/>
                    </a:xfrm>
                    <a:prstGeom prst="rect">
                      <a:avLst/>
                    </a:prstGeom>
                  </am3d:spPr>
                  <am3d:camera>
                    <am3d:pos x="0" y="0" z="576031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529" d="1000000"/>
                    <am3d:preTrans dx="-1394109" dy="-9403831" dz="-49893"/>
                    <am3d:scale>
                      <am3d:sx n="1000000" d="1000000"/>
                      <am3d:sy n="1000000" d="1000000"/>
                      <am3d:sz n="1000000" d="1000000"/>
                    </am3d:scale>
                    <am3d:rot ax="1099661" ay="-3251837" az="-90228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328140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>
                <a:extLst>
                  <a:ext uri="{FF2B5EF4-FFF2-40B4-BE49-F238E27FC236}">
                    <a16:creationId xmlns:a16="http://schemas.microsoft.com/office/drawing/2014/main" id="{174ED259-9006-AB85-6BF0-D811FF38C2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1754416" y="-393570"/>
                <a:ext cx="7607057" cy="764514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7CBFBCAA-7169-793B-5E74-37B78E03C522}"/>
              </a:ext>
            </a:extLst>
          </p:cNvPr>
          <p:cNvSpPr txBox="1"/>
          <p:nvPr/>
        </p:nvSpPr>
        <p:spPr>
          <a:xfrm>
            <a:off x="6096000" y="1111638"/>
            <a:ext cx="49687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CELEBRATING </a:t>
            </a:r>
            <a:r>
              <a:rPr lang="en-GB" sz="4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GLOBAL TRADE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5E3835-09B2-4861-91C4-D77A4415E776}"/>
              </a:ext>
            </a:extLst>
          </p:cNvPr>
          <p:cNvSpPr txBox="1"/>
          <p:nvPr/>
        </p:nvSpPr>
        <p:spPr>
          <a:xfrm>
            <a:off x="6400800" y="2669948"/>
            <a:ext cx="435912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A</a:t>
            </a:r>
          </a:p>
          <a:p>
            <a:pPr algn="ctr"/>
            <a:r>
              <a:rPr lang="en-GB" sz="32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HUMAN-AI </a:t>
            </a:r>
          </a:p>
          <a:p>
            <a:pPr algn="ctr"/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C</a:t>
            </a:r>
            <a:r>
              <a:rPr lang="en-GB" sz="24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ollaboration </a:t>
            </a:r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P</a:t>
            </a:r>
            <a:r>
              <a:rPr lang="en-GB" sz="24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roject</a:t>
            </a:r>
            <a:endParaRPr lang="en-GB" sz="3200" b="1" dirty="0">
              <a:solidFill>
                <a:schemeClr val="bg1"/>
              </a:solidFill>
              <a:effectLst/>
              <a:latin typeface="Baskerville Old Face" panose="02020602080505020303" pitchFamily="18" charset="0"/>
              <a:ea typeface="MS Gothic" panose="020B0609070205080204" pitchFamily="49" charset="-128"/>
              <a:cs typeface="Aharoni" panose="02010803020104030203" pitchFamily="2" charset="-79"/>
            </a:endParaRPr>
          </a:p>
          <a:p>
            <a:pPr algn="ctr"/>
            <a:endParaRPr lang="en-GB" sz="3200" b="1" dirty="0">
              <a:solidFill>
                <a:schemeClr val="bg1"/>
              </a:solidFill>
              <a:latin typeface="Baskerville Old Face" panose="02020602080505020303" pitchFamily="18" charset="0"/>
              <a:ea typeface="MS Gothic" panose="020B0609070205080204" pitchFamily="49" charset="-128"/>
              <a:cs typeface="Aharoni" panose="02010803020104030203" pitchFamily="2" charset="-79"/>
            </a:endParaRPr>
          </a:p>
          <a:p>
            <a:pPr algn="ctr"/>
            <a:r>
              <a:rPr lang="en-GB" sz="24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Exploring a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7599F9-2045-5D68-7826-5FF7CAB53738}"/>
              </a:ext>
            </a:extLst>
          </p:cNvPr>
          <p:cNvSpPr txBox="1"/>
          <p:nvPr/>
        </p:nvSpPr>
        <p:spPr>
          <a:xfrm>
            <a:off x="6400800" y="4714863"/>
            <a:ext cx="43591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2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17</a:t>
            </a:r>
            <a:r>
              <a:rPr lang="en-GB" sz="3200" b="1" baseline="30000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th</a:t>
            </a:r>
            <a:r>
              <a:rPr lang="en-GB" sz="32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 CENTURY ATLAS</a:t>
            </a:r>
          </a:p>
        </p:txBody>
      </p:sp>
    </p:spTree>
    <p:extLst>
      <p:ext uri="{BB962C8B-B14F-4D97-AF65-F5344CB8AC3E}">
        <p14:creationId xmlns:p14="http://schemas.microsoft.com/office/powerpoint/2010/main" val="1148272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F4E458-46EB-E992-3616-AC97FBF9B0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5D08FF3D-13C3-1792-0F69-D2DC0E5E3A5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22774767"/>
                  </p:ext>
                </p:extLst>
              </p:nvPr>
            </p:nvGraphicFramePr>
            <p:xfrm>
              <a:off x="7128692" y="0"/>
              <a:ext cx="7759387" cy="722622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759387" cy="7226226"/>
                    </a:xfrm>
                    <a:prstGeom prst="rect">
                      <a:avLst/>
                    </a:prstGeom>
                  </am3d:spPr>
                  <am3d:camera>
                    <am3d:pos x="0" y="0" z="576031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529" d="1000000"/>
                    <am3d:preTrans dx="-1394109" dy="-9403831" dz="-49893"/>
                    <am3d:scale>
                      <am3d:sx n="1000000" d="1000000"/>
                      <am3d:sy n="1000000" d="1000000"/>
                      <am3d:sz n="1000000" d="1000000"/>
                    </am3d:scale>
                    <am3d:rot ax="-10673796" ay="-3310884" az="10696384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328140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5D08FF3D-13C3-1792-0F69-D2DC0E5E3A5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28692" y="0"/>
                <a:ext cx="7759387" cy="722622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Model 9">
                <a:extLst>
                  <a:ext uri="{FF2B5EF4-FFF2-40B4-BE49-F238E27FC236}">
                    <a16:creationId xmlns:a16="http://schemas.microsoft.com/office/drawing/2014/main" id="{51C879E9-DFD0-24B7-07B3-35E8E862B70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69148487"/>
                  </p:ext>
                </p:extLst>
              </p:nvPr>
            </p:nvGraphicFramePr>
            <p:xfrm>
              <a:off x="-10145716" y="1266092"/>
              <a:ext cx="6963775" cy="286311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6963775" cy="2863119"/>
                    </a:xfrm>
                    <a:prstGeom prst="rect">
                      <a:avLst/>
                    </a:prstGeom>
                  </am3d:spPr>
                  <am3d:camera>
                    <am3d:pos x="0" y="0" z="48293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912" d="1000000"/>
                    <am3d:preTrans dx="-4866375" dy="-333323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005464" ay="-2552985" az="-69055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792863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Model 9">
                <a:extLst>
                  <a:ext uri="{FF2B5EF4-FFF2-40B4-BE49-F238E27FC236}">
                    <a16:creationId xmlns:a16="http://schemas.microsoft.com/office/drawing/2014/main" id="{51C879E9-DFD0-24B7-07B3-35E8E862B70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0145716" y="1266092"/>
                <a:ext cx="6963775" cy="2863119"/>
              </a:xfrm>
              <a:prstGeom prst="rect">
                <a:avLst/>
              </a:prstGeom>
            </p:spPr>
          </p:pic>
        </mc:Fallback>
      </mc:AlternateContent>
      <p:sp>
        <p:nvSpPr>
          <p:cNvPr id="11" name="TextBox 10">
            <a:extLst>
              <a:ext uri="{FF2B5EF4-FFF2-40B4-BE49-F238E27FC236}">
                <a16:creationId xmlns:a16="http://schemas.microsoft.com/office/drawing/2014/main" id="{A93F5089-1668-1885-BEFB-042EE1DDD821}"/>
              </a:ext>
            </a:extLst>
          </p:cNvPr>
          <p:cNvSpPr txBox="1"/>
          <p:nvPr/>
        </p:nvSpPr>
        <p:spPr>
          <a:xfrm>
            <a:off x="1423963" y="881979"/>
            <a:ext cx="4672037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A </a:t>
            </a:r>
          </a:p>
          <a:p>
            <a:pPr algn="ctr"/>
            <a:r>
              <a:rPr lang="en-GB" sz="28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GEOGRAPHICAL DESCRIPTION</a:t>
            </a:r>
          </a:p>
          <a:p>
            <a:pPr algn="ctr"/>
            <a:r>
              <a:rPr lang="en-GB" sz="20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O</a:t>
            </a:r>
            <a:r>
              <a:rPr lang="en-GB" sz="20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f the Four Parts of the</a:t>
            </a:r>
          </a:p>
          <a:p>
            <a:pPr algn="ctr"/>
            <a:endParaRPr lang="en-GB" sz="2800" b="1" dirty="0">
              <a:solidFill>
                <a:schemeClr val="bg1"/>
              </a:solidFill>
              <a:effectLst/>
              <a:latin typeface="Baskerville Old Face" panose="02020602080505020303" pitchFamily="18" charset="0"/>
              <a:ea typeface="MS Gothic" panose="020B0609070205080204" pitchFamily="49" charset="-128"/>
              <a:cs typeface="Aharoni" panose="02010803020104030203" pitchFamily="2" charset="-79"/>
            </a:endParaRPr>
          </a:p>
          <a:p>
            <a:pPr algn="ctr"/>
            <a:r>
              <a:rPr lang="en-GB" sz="20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By Richard Blome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AFD1FE6-6F26-8FCA-8635-DDA5EA3F3156}"/>
              </a:ext>
            </a:extLst>
          </p:cNvPr>
          <p:cNvSpPr txBox="1"/>
          <p:nvPr/>
        </p:nvSpPr>
        <p:spPr>
          <a:xfrm>
            <a:off x="-755597" y="212311"/>
            <a:ext cx="43591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17</a:t>
            </a:r>
            <a:r>
              <a:rPr lang="en-GB" b="1" baseline="30000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th</a:t>
            </a:r>
            <a:r>
              <a:rPr lang="en-GB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 CENTURY ATLAS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6B1D03-53FC-3ED2-755B-7EF33A18F6C3}"/>
              </a:ext>
            </a:extLst>
          </p:cNvPr>
          <p:cNvSpPr txBox="1"/>
          <p:nvPr/>
        </p:nvSpPr>
        <p:spPr>
          <a:xfrm>
            <a:off x="1748053" y="4043364"/>
            <a:ext cx="467203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1600s Maps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Country Information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8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Merchant Invoices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8130B2-BA6F-E87E-52C1-A6CA7F1BE1E2}"/>
              </a:ext>
            </a:extLst>
          </p:cNvPr>
          <p:cNvSpPr txBox="1"/>
          <p:nvPr/>
        </p:nvSpPr>
        <p:spPr>
          <a:xfrm>
            <a:off x="1423961" y="2365982"/>
            <a:ext cx="46720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WORLD</a:t>
            </a:r>
          </a:p>
        </p:txBody>
      </p:sp>
    </p:spTree>
    <p:extLst>
      <p:ext uri="{BB962C8B-B14F-4D97-AF65-F5344CB8AC3E}">
        <p14:creationId xmlns:p14="http://schemas.microsoft.com/office/powerpoint/2010/main" val="15346137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2E919E-ED4D-247F-9FA9-A0043BB34D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3A982D5-7B51-CE5B-121B-48E88BCEABCC}"/>
              </a:ext>
            </a:extLst>
          </p:cNvPr>
          <p:cNvSpPr txBox="1"/>
          <p:nvPr/>
        </p:nvSpPr>
        <p:spPr>
          <a:xfrm>
            <a:off x="15313465" y="808969"/>
            <a:ext cx="467203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A </a:t>
            </a:r>
          </a:p>
          <a:p>
            <a:pPr algn="ctr"/>
            <a:r>
              <a:rPr lang="en-GB" sz="36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GEOGRAPHICAL DESCRIPTION</a:t>
            </a:r>
          </a:p>
          <a:p>
            <a:pPr algn="ctr"/>
            <a:r>
              <a:rPr lang="en-GB" sz="36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O</a:t>
            </a:r>
            <a:r>
              <a:rPr lang="en-GB" sz="36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f the Four Parts of the WORLD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>
                <a:extLst>
                  <a:ext uri="{FF2B5EF4-FFF2-40B4-BE49-F238E27FC236}">
                    <a16:creationId xmlns:a16="http://schemas.microsoft.com/office/drawing/2014/main" id="{91F8620B-AB4E-4909-CEE1-C9FB4FE221D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22904250"/>
                  </p:ext>
                </p:extLst>
              </p:nvPr>
            </p:nvGraphicFramePr>
            <p:xfrm>
              <a:off x="-5137597" y="808969"/>
              <a:ext cx="12902366" cy="656068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12902366" cy="6560686"/>
                    </a:xfrm>
                    <a:prstGeom prst="rect">
                      <a:avLst/>
                    </a:prstGeom>
                  </am3d:spPr>
                  <am3d:camera>
                    <am3d:pos x="0" y="0" z="48293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912" d="1000000"/>
                    <am3d:preTrans dx="-4866375" dy="-333323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136769" ay="-3135433" az="-91122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659691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>
                <a:extLst>
                  <a:ext uri="{FF2B5EF4-FFF2-40B4-BE49-F238E27FC236}">
                    <a16:creationId xmlns:a16="http://schemas.microsoft.com/office/drawing/2014/main" id="{91F8620B-AB4E-4909-CEE1-C9FB4FE221D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-5137597" y="808969"/>
                <a:ext cx="12902366" cy="656068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>
                <a:extLst>
                  <a:ext uri="{FF2B5EF4-FFF2-40B4-BE49-F238E27FC236}">
                    <a16:creationId xmlns:a16="http://schemas.microsoft.com/office/drawing/2014/main" id="{A2A8A41C-15A8-25B9-C069-794F6FEA76B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42945174"/>
                  </p:ext>
                </p:extLst>
              </p:nvPr>
            </p:nvGraphicFramePr>
            <p:xfrm>
              <a:off x="-14554199" y="2240130"/>
              <a:ext cx="20914318" cy="1947725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0914318" cy="19477259"/>
                    </a:xfrm>
                    <a:prstGeom prst="rect">
                      <a:avLst/>
                    </a:prstGeom>
                  </am3d:spPr>
                  <am3d:camera>
                    <am3d:pos x="0" y="0" z="5760310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529" d="1000000"/>
                    <am3d:preTrans dx="-1394109" dy="-9403831" dz="-49893"/>
                    <am3d:scale>
                      <am3d:sx n="1000000" d="1000000"/>
                      <am3d:sy n="1000000" d="1000000"/>
                      <am3d:sz n="1000000" d="1000000"/>
                    </am3d:scale>
                    <am3d:rot ax="-10673796" ay="-3310884" az="1069638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3579812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>
                <a:extLst>
                  <a:ext uri="{FF2B5EF4-FFF2-40B4-BE49-F238E27FC236}">
                    <a16:creationId xmlns:a16="http://schemas.microsoft.com/office/drawing/2014/main" id="{A2A8A41C-15A8-25B9-C069-794F6FEA76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14554199" y="2240130"/>
                <a:ext cx="20914318" cy="19477259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75779A81-CE4D-2616-466B-F96289B8311D}"/>
              </a:ext>
            </a:extLst>
          </p:cNvPr>
          <p:cNvSpPr txBox="1"/>
          <p:nvPr/>
        </p:nvSpPr>
        <p:spPr>
          <a:xfrm>
            <a:off x="-231219" y="1201384"/>
            <a:ext cx="4672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WORLD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FAC6D1-4EC6-50ED-E179-B9F447C2041B}"/>
              </a:ext>
            </a:extLst>
          </p:cNvPr>
          <p:cNvSpPr txBox="1"/>
          <p:nvPr/>
        </p:nvSpPr>
        <p:spPr>
          <a:xfrm>
            <a:off x="1562163" y="1201383"/>
            <a:ext cx="4672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TRADE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666619-9AD8-3FC3-54DF-5761FE7D6260}"/>
              </a:ext>
            </a:extLst>
          </p:cNvPr>
          <p:cNvSpPr txBox="1"/>
          <p:nvPr/>
        </p:nvSpPr>
        <p:spPr>
          <a:xfrm>
            <a:off x="665472" y="555051"/>
            <a:ext cx="46720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MODERN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DE8103-04D1-01C9-EDCF-D11622D36ECD}"/>
              </a:ext>
            </a:extLst>
          </p:cNvPr>
          <p:cNvSpPr txBox="1"/>
          <p:nvPr/>
        </p:nvSpPr>
        <p:spPr>
          <a:xfrm>
            <a:off x="6360119" y="643071"/>
            <a:ext cx="46720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Extraordinary variety of goods sourced from all over the planet at affordable prices. The project will engage the public through critical exploration of this                 , social and cultural topic.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FC45D33-261E-D1E3-9F84-961DF8DAEC57}"/>
              </a:ext>
            </a:extLst>
          </p:cNvPr>
          <p:cNvSpPr txBox="1"/>
          <p:nvPr/>
        </p:nvSpPr>
        <p:spPr>
          <a:xfrm>
            <a:off x="6360119" y="3205313"/>
            <a:ext cx="46720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2015 Globalisation Backlash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2021 Suez Canal Obstruction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  <a:effectLst/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2023 Red Sea Shipping Crisis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6953E8-AABE-C697-FE6C-6F57C105B885}"/>
              </a:ext>
            </a:extLst>
          </p:cNvPr>
          <p:cNvSpPr txBox="1"/>
          <p:nvPr/>
        </p:nvSpPr>
        <p:spPr>
          <a:xfrm>
            <a:off x="8644073" y="2107403"/>
            <a:ext cx="14393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Technical</a:t>
            </a:r>
          </a:p>
        </p:txBody>
      </p:sp>
    </p:spTree>
    <p:extLst>
      <p:ext uri="{BB962C8B-B14F-4D97-AF65-F5344CB8AC3E}">
        <p14:creationId xmlns:p14="http://schemas.microsoft.com/office/powerpoint/2010/main" val="26262227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6B953-0A87-8F10-2181-69B5449BAB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Model 2">
                <a:extLst>
                  <a:ext uri="{FF2B5EF4-FFF2-40B4-BE49-F238E27FC236}">
                    <a16:creationId xmlns:a16="http://schemas.microsoft.com/office/drawing/2014/main" id="{16284D91-9B3A-46AC-90A2-200CC891ABE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94230175"/>
                  </p:ext>
                </p:extLst>
              </p:nvPr>
            </p:nvGraphicFramePr>
            <p:xfrm>
              <a:off x="6439711" y="144358"/>
              <a:ext cx="8845976" cy="741767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8845976" cy="7417670"/>
                    </a:xfrm>
                    <a:prstGeom prst="rect">
                      <a:avLst/>
                    </a:prstGeom>
                  </am3d:spPr>
                  <am3d:camera>
                    <am3d:pos x="0" y="0" z="48293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912" d="1000000"/>
                    <am3d:preTrans dx="-4866375" dy="-3333236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8985143" ay="-4056578" az="-910008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659691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Model 2">
                <a:extLst>
                  <a:ext uri="{FF2B5EF4-FFF2-40B4-BE49-F238E27FC236}">
                    <a16:creationId xmlns:a16="http://schemas.microsoft.com/office/drawing/2014/main" id="{16284D91-9B3A-46AC-90A2-200CC891ABE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39711" y="144358"/>
                <a:ext cx="8845976" cy="7417670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7E45EB71-FAC0-FDE8-21D2-2CE187E5AFC1}"/>
              </a:ext>
            </a:extLst>
          </p:cNvPr>
          <p:cNvSpPr txBox="1"/>
          <p:nvPr/>
        </p:nvSpPr>
        <p:spPr>
          <a:xfrm>
            <a:off x="842735" y="463798"/>
            <a:ext cx="2224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Technical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0A2682-7A10-9191-327F-DFAC669FF78F}"/>
              </a:ext>
            </a:extLst>
          </p:cNvPr>
          <p:cNvSpPr txBox="1"/>
          <p:nvPr/>
        </p:nvSpPr>
        <p:spPr>
          <a:xfrm>
            <a:off x="2806692" y="463797"/>
            <a:ext cx="68697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AI and Human Creative Process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7F2577D-C4E5-181F-E08A-095553A32706}"/>
              </a:ext>
            </a:extLst>
          </p:cNvPr>
          <p:cNvSpPr txBox="1"/>
          <p:nvPr/>
        </p:nvSpPr>
        <p:spPr>
          <a:xfrm>
            <a:off x="1423963" y="1877838"/>
            <a:ext cx="46720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HUMAN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Jupyter notebook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Text, images, video and code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Articles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bg1"/>
              </a:solidFill>
              <a:latin typeface="Baskerville Old Face" panose="02020602080505020303" pitchFamily="18" charset="0"/>
              <a:ea typeface="MS Gothic" panose="020B0609070205080204" pitchFamily="49" charset="-128"/>
              <a:cs typeface="Aharoni" panose="02010803020104030203" pitchFamily="2" charset="-79"/>
            </a:endParaRPr>
          </a:p>
          <a:p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AI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Text generation</a:t>
            </a:r>
          </a:p>
          <a:p>
            <a:pPr lvl="1"/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 -  digitised text from atlas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Image generation</a:t>
            </a:r>
          </a:p>
          <a:p>
            <a:pPr lvl="1"/>
            <a:r>
              <a:rPr lang="en-GB" sz="2400" b="1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-  new </a:t>
            </a:r>
            <a:r>
              <a:rPr lang="en-GB" sz="2400" b="1" dirty="0">
                <a:solidFill>
                  <a:schemeClr val="bg1"/>
                </a:solidFill>
                <a:latin typeface="Baskerville Old Face" panose="02020602080505020303" pitchFamily="18" charset="0"/>
                <a:ea typeface="MS Gothic" panose="020B0609070205080204" pitchFamily="49" charset="-128"/>
                <a:cs typeface="Aharoni" panose="02010803020104030203" pitchFamily="2" charset="-79"/>
              </a:rPr>
              <a:t>maps in style of atlas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bg1"/>
              </a:solidFill>
              <a:latin typeface="Baskerville Old Face" panose="02020602080505020303" pitchFamily="18" charset="0"/>
              <a:ea typeface="MS Gothic" panose="020B0609070205080204" pitchFamily="49" charset="-128"/>
              <a:cs typeface="Aharoni" panose="02010803020104030203" pitchFamily="2" charset="-79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GB" sz="2400" b="1" dirty="0">
              <a:solidFill>
                <a:schemeClr val="bg1"/>
              </a:solidFill>
              <a:latin typeface="Baskerville Old Face" panose="02020602080505020303" pitchFamily="18" charset="0"/>
              <a:ea typeface="MS Gothic" panose="020B0609070205080204" pitchFamily="49" charset="-128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614966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126</Words>
  <Application>Microsoft Office PowerPoint</Application>
  <PresentationFormat>Widescreen</PresentationFormat>
  <Paragraphs>40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Baskerville Old Face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Strathie (student)</dc:creator>
  <cp:lastModifiedBy>Mark Strathie (student)</cp:lastModifiedBy>
  <cp:revision>6</cp:revision>
  <dcterms:created xsi:type="dcterms:W3CDTF">2024-02-14T17:26:32Z</dcterms:created>
  <dcterms:modified xsi:type="dcterms:W3CDTF">2024-02-15T15:16:41Z</dcterms:modified>
</cp:coreProperties>
</file>

<file path=docProps/thumbnail.jpeg>
</file>